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8" y="-5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7E04-DF9B-4552-9897-2E63EBA8250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8E21-D924-455F-94CD-FAB1D5D449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7E04-DF9B-4552-9897-2E63EBA8250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8E21-D924-455F-94CD-FAB1D5D449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7E04-DF9B-4552-9897-2E63EBA8250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8E21-D924-455F-94CD-FAB1D5D449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7E04-DF9B-4552-9897-2E63EBA8250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8E21-D924-455F-94CD-FAB1D5D449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7E04-DF9B-4552-9897-2E63EBA8250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8E21-D924-455F-94CD-FAB1D5D449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7E04-DF9B-4552-9897-2E63EBA8250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8E21-D924-455F-94CD-FAB1D5D449F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7E04-DF9B-4552-9897-2E63EBA8250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8E21-D924-455F-94CD-FAB1D5D449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7E04-DF9B-4552-9897-2E63EBA8250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8E21-D924-455F-94CD-FAB1D5D449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7E04-DF9B-4552-9897-2E63EBA8250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8E21-D924-455F-94CD-FAB1D5D449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7E04-DF9B-4552-9897-2E63EBA8250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058E21-D924-455F-94CD-FAB1D5D449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7E04-DF9B-4552-9897-2E63EBA8250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8E21-D924-455F-94CD-FAB1D5D449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C147E04-DF9B-4552-9897-2E63EBA8250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5058E21-D924-455F-94CD-FAB1D5D449F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672203" y="2435256"/>
            <a:ext cx="7604414" cy="1204306"/>
          </a:xfrm>
        </p:spPr>
        <p:txBody>
          <a:bodyPr/>
          <a:lstStyle/>
          <a:p>
            <a:r>
              <a:rPr lang="en-U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Derniers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conseils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 </a:t>
            </a:r>
            <a:r>
              <a:rPr lang="en-U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l’examen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IB en </a:t>
            </a:r>
            <a:r>
              <a:rPr lang="en-U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Français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2307236" y="3817335"/>
            <a:ext cx="6511131" cy="329259"/>
          </a:xfrm>
        </p:spPr>
        <p:txBody>
          <a:bodyPr>
            <a:no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Français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IB12 – Mai 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23954"/>
            <a:ext cx="3200400" cy="312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13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 – </a:t>
            </a:r>
            <a:r>
              <a:rPr lang="en-US" dirty="0" err="1" smtClean="0"/>
              <a:t>Répondez</a:t>
            </a:r>
            <a:r>
              <a:rPr lang="en-US" dirty="0" smtClean="0"/>
              <a:t> à </a:t>
            </a:r>
            <a:r>
              <a:rPr lang="en-US" dirty="0" err="1" smtClean="0"/>
              <a:t>toutes</a:t>
            </a:r>
            <a:r>
              <a:rPr lang="en-US" dirty="0" smtClean="0"/>
              <a:t> les </a:t>
            </a:r>
            <a:r>
              <a:rPr lang="en-US" dirty="0" err="1" smtClean="0"/>
              <a:t>questionS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852372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 smtClean="0"/>
              <a:t>Answer all questions even if you have to guess!</a:t>
            </a:r>
          </a:p>
          <a:p>
            <a:pPr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 smtClean="0"/>
              <a:t>In many cases, you are choosing between only 2 or 3 options and have therefore a 30% - 50% better chance of getting the answer correct. </a:t>
            </a:r>
          </a:p>
          <a:p>
            <a:pPr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 smtClean="0"/>
              <a:t>Make an educated guess.</a:t>
            </a:r>
          </a:p>
          <a:p>
            <a:pPr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 smtClean="0"/>
              <a:t>Mark tough questions and go back to them after you’ve finished the rest of the exam.</a:t>
            </a:r>
          </a:p>
        </p:txBody>
      </p:sp>
    </p:spTree>
    <p:extLst>
      <p:ext uri="{BB962C8B-B14F-4D97-AF65-F5344CB8AC3E}">
        <p14:creationId xmlns:p14="http://schemas.microsoft.com/office/powerpoint/2010/main" val="4248356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#2 – </a:t>
            </a:r>
            <a:r>
              <a:rPr lang="en-US" dirty="0" err="1" smtClean="0"/>
              <a:t>écrivez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l’examen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800"/>
              </a:spcAft>
              <a:buFont typeface="Arial" pitchFamily="34" charset="0"/>
              <a:buChar char="•"/>
            </a:pPr>
            <a:r>
              <a:rPr lang="en-US" sz="2800" dirty="0"/>
              <a:t>Mark up the test.</a:t>
            </a:r>
          </a:p>
          <a:p>
            <a:pPr>
              <a:spcAft>
                <a:spcPts val="1800"/>
              </a:spcAft>
              <a:buFont typeface="Arial" pitchFamily="34" charset="0"/>
              <a:buChar char="•"/>
            </a:pPr>
            <a:r>
              <a:rPr lang="en-US" sz="2800" dirty="0"/>
              <a:t>Underline, circle, </a:t>
            </a:r>
            <a:r>
              <a:rPr lang="en-US" sz="2800" dirty="0" err="1"/>
              <a:t>crossout</a:t>
            </a:r>
            <a:r>
              <a:rPr lang="en-US" sz="2400" dirty="0"/>
              <a:t>!</a:t>
            </a:r>
          </a:p>
        </p:txBody>
      </p:sp>
      <p:pic>
        <p:nvPicPr>
          <p:cNvPr id="1026" name="Picture 2" descr="C:\Users\cblack\AppData\Local\Microsoft\Windows\Temporary Internet Files\Content.IE5\DBEOIHHT\MP900408982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14600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6350913"/>
              </p:ext>
            </p:extLst>
          </p:nvPr>
        </p:nvGraphicFramePr>
        <p:xfrm>
          <a:off x="5375398" y="990600"/>
          <a:ext cx="3786187" cy="5358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Acrobat Document" r:id="rId4" imgW="5667122" imgH="8019837" progId="AcroExch.Document.7">
                  <p:embed/>
                </p:oleObj>
              </mc:Choice>
              <mc:Fallback>
                <p:oleObj name="Acrobat Document" r:id="rId4" imgW="5667122" imgH="8019837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75398" y="990600"/>
                        <a:ext cx="3786187" cy="53580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742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 – </a:t>
            </a:r>
            <a:r>
              <a:rPr lang="en-US" dirty="0" err="1" smtClean="0"/>
              <a:t>Lisez</a:t>
            </a:r>
            <a:r>
              <a:rPr lang="en-US" dirty="0" smtClean="0"/>
              <a:t> et </a:t>
            </a:r>
            <a:r>
              <a:rPr lang="en-US" dirty="0" err="1" smtClean="0"/>
              <a:t>suivez</a:t>
            </a:r>
            <a:r>
              <a:rPr lang="en-US" dirty="0" smtClean="0"/>
              <a:t> les instructions!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928572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600" dirty="0"/>
              <a:t>Read the directions and then FOLLOW them.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600" dirty="0"/>
              <a:t>In which paragraph must you look for the answer? (limit yourself to just that paragraph</a:t>
            </a:r>
            <a:r>
              <a:rPr lang="en-US" sz="2600" dirty="0" smtClean="0"/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600" dirty="0" smtClean="0"/>
              <a:t>Are you looking for a single WORD, an EXPRESSION, or a PHRASE?</a:t>
            </a:r>
            <a:endParaRPr lang="en-US" sz="2600" dirty="0"/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600" dirty="0" smtClean="0"/>
              <a:t>When asked what something means, CITE the text.  Do NOT invent your own words!!</a:t>
            </a:r>
            <a:endParaRPr lang="en-US" sz="2600" dirty="0"/>
          </a:p>
          <a:p>
            <a:pPr marL="571500" lvl="2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600" b="1" dirty="0"/>
              <a:t>“</a:t>
            </a:r>
            <a:r>
              <a:rPr lang="en-US" sz="2600" b="1" dirty="0" err="1"/>
              <a:t>quel</a:t>
            </a:r>
            <a:r>
              <a:rPr lang="en-US" sz="2600" b="1" dirty="0"/>
              <a:t> mot/</a:t>
            </a:r>
            <a:r>
              <a:rPr lang="en-US" sz="2600" b="1" dirty="0" err="1"/>
              <a:t>quelle</a:t>
            </a:r>
            <a:r>
              <a:rPr lang="en-US" sz="2600" b="1" dirty="0"/>
              <a:t> expression </a:t>
            </a:r>
            <a:r>
              <a:rPr lang="en-US" sz="2600" b="1" dirty="0" err="1"/>
              <a:t>signifie</a:t>
            </a:r>
            <a:r>
              <a:rPr lang="en-US" sz="2600" b="1" dirty="0"/>
              <a:t>…?”</a:t>
            </a:r>
          </a:p>
          <a:p>
            <a:pPr marL="571500" lvl="2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600" b="1" dirty="0"/>
              <a:t>“</a:t>
            </a:r>
            <a:r>
              <a:rPr lang="en-US" sz="2600" b="1" dirty="0" err="1"/>
              <a:t>citez</a:t>
            </a:r>
            <a:r>
              <a:rPr lang="en-US" sz="2600" b="1" dirty="0"/>
              <a:t>”</a:t>
            </a:r>
          </a:p>
          <a:p>
            <a:pPr marL="404812" lvl="1" indent="0">
              <a:buNone/>
            </a:pPr>
            <a:endParaRPr lang="en-US" sz="2400" dirty="0"/>
          </a:p>
        </p:txBody>
      </p:sp>
      <p:pic>
        <p:nvPicPr>
          <p:cNvPr id="2051" name="Picture 3" descr="C:\Users\cblack\AppData\Local\Microsoft\Windows\Temporary Internet Files\Content.IE5\HV341ARG\MP90040889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876800"/>
            <a:ext cx="2743200" cy="183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05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#4 – </a:t>
            </a:r>
            <a:r>
              <a:rPr lang="en-US" dirty="0" err="1" smtClean="0"/>
              <a:t>Barrez</a:t>
            </a:r>
            <a:r>
              <a:rPr lang="en-US" dirty="0" smtClean="0"/>
              <a:t> les </a:t>
            </a:r>
            <a:r>
              <a:rPr lang="en-US" dirty="0" err="1" smtClean="0"/>
              <a:t>réponses</a:t>
            </a:r>
            <a:r>
              <a:rPr lang="en-US" dirty="0" smtClean="0"/>
              <a:t> </a:t>
            </a:r>
            <a:r>
              <a:rPr lang="en-US" dirty="0" err="1" smtClean="0"/>
              <a:t>incorrectes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/>
              <a:t>Cross off wrong or used answers.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Visually this will help you make the best decision and emotionally will stress you less to choose between two versus </a:t>
            </a:r>
            <a:r>
              <a:rPr lang="en-US" sz="2800" dirty="0" smtClean="0"/>
              <a:t>more possibilities</a:t>
            </a:r>
            <a:r>
              <a:rPr lang="en-US" sz="2800" dirty="0"/>
              <a:t>.</a:t>
            </a:r>
          </a:p>
        </p:txBody>
      </p:sp>
      <p:pic>
        <p:nvPicPr>
          <p:cNvPr id="3076" name="Picture 4" descr="C:\Users\cblack\AppData\Local\Microsoft\Windows\Temporary Internet Files\Content.IE5\VZRNFCNQ\MC90044190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497" y="3048000"/>
            <a:ext cx="2515004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256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8382000" cy="548640"/>
          </a:xfrm>
        </p:spPr>
        <p:txBody>
          <a:bodyPr/>
          <a:lstStyle/>
          <a:p>
            <a:r>
              <a:rPr lang="en-US" dirty="0" smtClean="0"/>
              <a:t>#5 – Pour les associations, </a:t>
            </a:r>
            <a:r>
              <a:rPr lang="en-US" dirty="0" err="1" smtClean="0"/>
              <a:t>identifiez</a:t>
            </a:r>
            <a:r>
              <a:rPr lang="en-US" dirty="0" smtClean="0"/>
              <a:t> la function et la nature des mots/expressions!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/>
              <a:t>For any matching type exercise (word or sentence halves), identify the parts of speech and gender/number of the words to be matched.</a:t>
            </a:r>
          </a:p>
          <a:p>
            <a:pPr marL="747713" lvl="1" indent="-173038">
              <a:buFont typeface="Arial" pitchFamily="34" charset="0"/>
              <a:buChar char="•"/>
            </a:pPr>
            <a:r>
              <a:rPr lang="en-US" sz="2400" dirty="0" smtClean="0"/>
              <a:t>Then write the 2 or 3 possible matches next to each question.</a:t>
            </a:r>
          </a:p>
          <a:p>
            <a:pPr marL="747713" lvl="1" indent="-173038">
              <a:buFont typeface="Arial" pitchFamily="34" charset="0"/>
              <a:buChar char="•"/>
            </a:pPr>
            <a:r>
              <a:rPr lang="en-US" sz="2400" dirty="0" smtClean="0"/>
              <a:t>Go back and replace the new word in the sentence to make sure it makes sense.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For the sentence match, ask yourself, what part of speech must come next and narrow down your answers.</a:t>
            </a:r>
          </a:p>
        </p:txBody>
      </p:sp>
    </p:spTree>
    <p:extLst>
      <p:ext uri="{BB962C8B-B14F-4D97-AF65-F5344CB8AC3E}">
        <p14:creationId xmlns:p14="http://schemas.microsoft.com/office/powerpoint/2010/main" val="3202587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8382000" cy="548640"/>
          </a:xfrm>
        </p:spPr>
        <p:txBody>
          <a:bodyPr/>
          <a:lstStyle/>
          <a:p>
            <a:r>
              <a:rPr lang="en-US" dirty="0" smtClean="0"/>
              <a:t>#6 – </a:t>
            </a:r>
            <a:r>
              <a:rPr lang="en-US" dirty="0" err="1" smtClean="0"/>
              <a:t>identifiez</a:t>
            </a:r>
            <a:r>
              <a:rPr lang="en-US" dirty="0" smtClean="0"/>
              <a:t> la function et la nature des mots/expressions!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/>
              <a:t>For the grammar fill-ins, first identify the meaning of the adverb/preposition.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Plug the word chosen into the sentence and see if it makes sense.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Remember if you get a choice that ends in an apostrophe, it requires a word starting with a vowel sound to follow!  Conversely, if the next word after the blank starts with a vowel, you cannot choose a </a:t>
            </a:r>
            <a:r>
              <a:rPr lang="en-US" sz="2400" dirty="0" err="1"/>
              <a:t>fillin</a:t>
            </a:r>
            <a:r>
              <a:rPr lang="en-US" sz="2400" dirty="0"/>
              <a:t> that ends in a silent “e”.</a:t>
            </a:r>
          </a:p>
        </p:txBody>
      </p:sp>
    </p:spTree>
    <p:extLst>
      <p:ext uri="{BB962C8B-B14F-4D97-AF65-F5344CB8AC3E}">
        <p14:creationId xmlns:p14="http://schemas.microsoft.com/office/powerpoint/2010/main" val="3454198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8382000" cy="548640"/>
          </a:xfrm>
        </p:spPr>
        <p:txBody>
          <a:bodyPr/>
          <a:lstStyle/>
          <a:p>
            <a:r>
              <a:rPr lang="en-US" dirty="0" smtClean="0"/>
              <a:t>#7 – La </a:t>
            </a:r>
            <a:r>
              <a:rPr lang="en-US" dirty="0" err="1" smtClean="0"/>
              <a:t>partie</a:t>
            </a:r>
            <a:r>
              <a:rPr lang="en-US" dirty="0" smtClean="0"/>
              <a:t> </a:t>
            </a:r>
            <a:r>
              <a:rPr lang="en-US" dirty="0" err="1" smtClean="0"/>
              <a:t>écrite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38577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/>
              <a:t>Read the writing task clearly – what are they asking you to do?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Identify the key elements of the writing task </a:t>
            </a:r>
            <a:r>
              <a:rPr lang="en-US" sz="2400" dirty="0" smtClean="0"/>
              <a:t>(text type, </a:t>
            </a:r>
            <a:r>
              <a:rPr lang="en-US" sz="2400" dirty="0"/>
              <a:t>formal or </a:t>
            </a:r>
            <a:r>
              <a:rPr lang="en-US" sz="2400" dirty="0" smtClean="0"/>
              <a:t>informal language)</a:t>
            </a: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Make an outline for what you are going to write.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Use the test </a:t>
            </a:r>
          </a:p>
          <a:p>
            <a:pPr marL="577850" lvl="1" indent="-173038">
              <a:buFont typeface="Arial" pitchFamily="34" charset="0"/>
              <a:buChar char="•"/>
            </a:pPr>
            <a:r>
              <a:rPr lang="en-US" sz="2400" dirty="0" smtClean="0"/>
              <a:t>Find vocabulary words</a:t>
            </a:r>
          </a:p>
          <a:p>
            <a:pPr marL="577850" lvl="1" indent="-173038">
              <a:buFont typeface="Arial" pitchFamily="34" charset="0"/>
              <a:buChar char="•"/>
            </a:pPr>
            <a:r>
              <a:rPr lang="en-US" sz="2400" dirty="0" smtClean="0"/>
              <a:t>Find </a:t>
            </a:r>
            <a:r>
              <a:rPr lang="en-US" sz="2400" dirty="0" smtClean="0"/>
              <a:t>grammar</a:t>
            </a:r>
          </a:p>
          <a:p>
            <a:pPr marL="334963" indent="-334963">
              <a:buFont typeface="Arial" pitchFamily="34" charset="0"/>
              <a:buChar char="•"/>
            </a:pPr>
            <a:r>
              <a:rPr lang="en-US" sz="2400" dirty="0" smtClean="0"/>
              <a:t>Revise, revise, revise!</a:t>
            </a:r>
            <a:endParaRPr lang="en-US" sz="2400" dirty="0"/>
          </a:p>
          <a:p>
            <a:pPr marL="577850" lvl="1" indent="-173038">
              <a:buFont typeface="Arial" pitchFamily="34" charset="0"/>
              <a:buChar char="•"/>
            </a:pPr>
            <a:endParaRPr lang="en-US" sz="2400" dirty="0" smtClean="0"/>
          </a:p>
          <a:p>
            <a:pPr marL="747014" indent="-173038">
              <a:buFont typeface="Arial" pitchFamily="34" charset="0"/>
              <a:buChar char="•"/>
            </a:pPr>
            <a:endParaRPr lang="en-US" sz="2400" dirty="0"/>
          </a:p>
        </p:txBody>
      </p:sp>
      <p:pic>
        <p:nvPicPr>
          <p:cNvPr id="4098" name="Picture 2" descr="C:\Users\cblack\AppData\Local\Microsoft\Windows\Temporary Internet Files\Content.IE5\DBEOIHHT\MC90035962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804137"/>
            <a:ext cx="2759964" cy="287549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814552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28</TotalTime>
  <Words>459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Angles</vt:lpstr>
      <vt:lpstr>Adobe Acrobat Document</vt:lpstr>
      <vt:lpstr>Derniers conseils pour l’examen IB en Français</vt:lpstr>
      <vt:lpstr>#1 – Répondez à toutes les questionS!</vt:lpstr>
      <vt:lpstr>#2 – écrivez sur l’examen!</vt:lpstr>
      <vt:lpstr>#3 – Lisez et suivez les instructions!</vt:lpstr>
      <vt:lpstr>#4 – Barrez les réponses incorrectes!</vt:lpstr>
      <vt:lpstr>#5 – Pour les associations, identifiez la function et la nature des mots/expressions!</vt:lpstr>
      <vt:lpstr>#6 – identifiez la function et la nature des mots/expressions!</vt:lpstr>
      <vt:lpstr>#7 – La partie écrite</vt:lpstr>
    </vt:vector>
  </TitlesOfParts>
  <Company>East Irondequoit 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Derniers conseil pour l’examen IB en Français</dc:title>
  <dc:creator>su</dc:creator>
  <cp:lastModifiedBy>su</cp:lastModifiedBy>
  <cp:revision>8</cp:revision>
  <dcterms:created xsi:type="dcterms:W3CDTF">2012-05-21T13:20:48Z</dcterms:created>
  <dcterms:modified xsi:type="dcterms:W3CDTF">2014-05-20T12:29:39Z</dcterms:modified>
</cp:coreProperties>
</file>